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6" r:id="rId2"/>
    <p:sldId id="268" r:id="rId3"/>
    <p:sldId id="267" r:id="rId4"/>
    <p:sldId id="269" r:id="rId5"/>
    <p:sldId id="257" r:id="rId6"/>
    <p:sldId id="270" r:id="rId7"/>
    <p:sldId id="271" r:id="rId8"/>
    <p:sldId id="272" r:id="rId9"/>
    <p:sldId id="274" r:id="rId10"/>
    <p:sldId id="276" r:id="rId11"/>
    <p:sldId id="273" r:id="rId12"/>
    <p:sldId id="277" r:id="rId13"/>
    <p:sldId id="260" r:id="rId14"/>
    <p:sldId id="297" r:id="rId15"/>
    <p:sldId id="278" r:id="rId16"/>
    <p:sldId id="279" r:id="rId17"/>
    <p:sldId id="280" r:id="rId18"/>
    <p:sldId id="281" r:id="rId19"/>
    <p:sldId id="282" r:id="rId20"/>
    <p:sldId id="283" r:id="rId21"/>
    <p:sldId id="285" r:id="rId22"/>
    <p:sldId id="295" r:id="rId23"/>
    <p:sldId id="284" r:id="rId24"/>
    <p:sldId id="298" r:id="rId25"/>
    <p:sldId id="286" r:id="rId26"/>
    <p:sldId id="294" r:id="rId27"/>
    <p:sldId id="291" r:id="rId28"/>
    <p:sldId id="287" r:id="rId29"/>
    <p:sldId id="292" r:id="rId30"/>
    <p:sldId id="293" r:id="rId31"/>
    <p:sldId id="288" r:id="rId32"/>
    <p:sldId id="290" r:id="rId33"/>
    <p:sldId id="263" r:id="rId34"/>
    <p:sldId id="26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4" d="100"/>
          <a:sy n="64" d="100"/>
        </p:scale>
        <p:origin x="-156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B5994-7CA7-4367-899B-63E8E828BA3D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71ECF-8D64-4A0C-8EAA-485FB21B1F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fade-frame-7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7404" y="0"/>
            <a:ext cx="9181404" cy="6858000"/>
          </a:xfrm>
          <a:prstGeom prst="rect">
            <a:avLst/>
          </a:prstGeom>
          <a:noFill/>
        </p:spPr>
      </p:pic>
      <p:pic>
        <p:nvPicPr>
          <p:cNvPr id="10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332656"/>
            <a:ext cx="8424936" cy="623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115.png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23928" y="980728"/>
            <a:ext cx="4762500" cy="4267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2" descr="fade-frame-7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81404" cy="6858000"/>
          </a:xfrm>
          <a:prstGeom prst="rect">
            <a:avLst/>
          </a:prstGeom>
          <a:noFill/>
        </p:spPr>
      </p:pic>
      <p:pic>
        <p:nvPicPr>
          <p:cNvPr id="7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332656"/>
            <a:ext cx="8352928" cy="623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http://li-web.ru/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71600" y="3573016"/>
            <a:ext cx="1080120" cy="710719"/>
          </a:xfrm>
          <a:prstGeom prst="rect">
            <a:avLst/>
          </a:prstGeom>
          <a:noFill/>
        </p:spPr>
      </p:pic>
      <p:pic>
        <p:nvPicPr>
          <p:cNvPr id="12" name="Picture 2" descr="9.png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771800" y="4221088"/>
            <a:ext cx="1224136" cy="1224136"/>
          </a:xfrm>
          <a:prstGeom prst="rect">
            <a:avLst/>
          </a:prstGeom>
          <a:noFill/>
        </p:spPr>
      </p:pic>
      <p:pic>
        <p:nvPicPr>
          <p:cNvPr id="11" name="Picture 2" descr="http://img-fotki.yandex.ru/get/6507/20573769.d/0_82749_1b642d8e_M.jpg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699792" y="5085184"/>
            <a:ext cx="1705372" cy="8526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fade-frame-7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81404" cy="6858000"/>
          </a:xfrm>
          <a:prstGeom prst="rect">
            <a:avLst/>
          </a:prstGeom>
          <a:noFill/>
        </p:spPr>
      </p:pic>
      <p:pic>
        <p:nvPicPr>
          <p:cNvPr id="5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 rot="16200000">
            <a:off x="-1152634" y="1808818"/>
            <a:ext cx="6336704" cy="324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9.png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835696" y="3933056"/>
            <a:ext cx="1224136" cy="1224136"/>
          </a:xfrm>
          <a:prstGeom prst="rect">
            <a:avLst/>
          </a:prstGeom>
          <a:noFill/>
        </p:spPr>
      </p:pic>
      <p:pic>
        <p:nvPicPr>
          <p:cNvPr id="9" name="Picture 6" descr="http://li-web.ru/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547664" y="3356992"/>
            <a:ext cx="1080120" cy="710719"/>
          </a:xfrm>
          <a:prstGeom prst="rect">
            <a:avLst/>
          </a:prstGeom>
          <a:noFill/>
        </p:spPr>
      </p:pic>
      <p:pic>
        <p:nvPicPr>
          <p:cNvPr id="6146" name="Picture 2" descr="http://img-fotki.yandex.ru/get/6507/20573769.d/0_82749_1b642d8e_M.jpg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547664" y="4869160"/>
            <a:ext cx="1705372" cy="8526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AF7E7-3B8B-4E4A-B84B-C933FAC64B07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</p:sldLayoutIdLst>
  <p:transition spd="slow">
    <p:wheel spokes="3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yandex.ru/images/search?p=6&amp;source=wiz&amp;text=%D0%BA%D0%B0%D1%80%D1%82%D0%B8%D0%BD%D0%BA%D0%B8+%D0%BE%D0%BF%D1%8B%D1%82%D1%8B+%D0%B8%D0%B7+%D1%8F%D0%B8%D1%86+%D0%B4%D0%BB%D1%8F+%D0%BF%D1%80%D0%B5%D0%B7%D0%B5%D0%BD%D1%82%D0%B0%D1%86%D0%B8%D0%B8+%D0%BE+%D0%BA%D1%83%D1%80%D0%B8%D0%BD%D1%8B%D1%85+%D1%8F%D0%B9%D1%86%D0%B0%D1%85&amp;pos=200&amp;rpt=simage&amp;img_url=https://esquire.kz/wp-content/uploads/2018/06/eggs-food-8439.jpg&amp;lr=47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43932" cy="2500330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«Березка»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7030A0"/>
                </a:solidFill>
              </a:rPr>
              <a:t>Исследовательский проект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sz="53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«Секреты куриного яйца»</a:t>
            </a:r>
            <a:endParaRPr lang="ru-RU" sz="53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нна\Desktop\планы\Cl-JUR3HJM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80317">
            <a:off x="465987" y="3272278"/>
            <a:ext cx="3683068" cy="27089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929190" y="2890392"/>
            <a:ext cx="3929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428868"/>
            <a:ext cx="5929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57686" y="2857496"/>
            <a:ext cx="435771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Выполнили  ребята из подготовительной группы:</a:t>
            </a:r>
          </a:p>
          <a:p>
            <a:pPr algn="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Алёша Баринов, Кирилл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Чепайкин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Илья Фоломеев, Сережа Казарин.</a:t>
            </a:r>
          </a:p>
          <a:p>
            <a:pPr algn="r"/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Руководитель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воспитатель  </a:t>
            </a:r>
            <a:endParaRPr lang="ru-RU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Бекренева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Валентина Ивановна</a:t>
            </a:r>
          </a:p>
          <a:p>
            <a:pPr algn="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</a:p>
          <a:p>
            <a:pPr algn="r"/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www.turismiweb.ee/files/Photos/sassi-talu-jaanalinnufarm-7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26926">
            <a:off x="4886942" y="577553"/>
            <a:ext cx="3234692" cy="23513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580" name="Picture 4" descr="https://hs.oblast.online/wp-content/uploads/2019/09/PhotoPictureResizer_190914_193327841_crop_500x335-800x5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73771">
            <a:off x="1182150" y="617676"/>
            <a:ext cx="3071834" cy="21857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582" name="Picture 6" descr="https://i.pinimg.com/originals/d1/a5/bf/d1a5bf973d15d703f89b6fbe7bdb5b2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782874">
            <a:off x="4862651" y="4102688"/>
            <a:ext cx="2952769" cy="2214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586" name="Picture 10" descr="https://im0-tub-ru.yandex.net/i?id=417dc2d2d990810c11072bd080b140af-l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528454">
            <a:off x="1053294" y="3999930"/>
            <a:ext cx="3143272" cy="22384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214414" y="3000372"/>
            <a:ext cx="71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Узнали такие интересные факты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endParaRPr lang="ru-RU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Анна\Desktop\планы\img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785786" y="285728"/>
            <a:ext cx="7215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асколько полезны яйца?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3" name="Picture 3" descr="F:\яйца\IMG_9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2071678"/>
            <a:ext cx="4786346" cy="314327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571472" y="714356"/>
            <a:ext cx="800105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Яйца полезны для питания человека.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них содержится много витаминов, которые укрепляют мозг, зрение и сердце, улучшают память…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людей, которые постоянно едят яйца, крепкие зубы и здоровые кости.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F:\яйца\IMG_97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857364"/>
            <a:ext cx="3857620" cy="271464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F:\яйца\IMG_97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4214818"/>
            <a:ext cx="3571901" cy="235745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6718" y="6215082"/>
            <a:ext cx="7786742" cy="357110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5" name="Picture 1" descr="F:\яйца\IMG_9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3071810"/>
            <a:ext cx="4714908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F:\яйца\IMG_9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4000528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286380" y="0"/>
            <a:ext cx="335758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 </a:t>
            </a:r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Практическая часть</a:t>
            </a:r>
          </a:p>
          <a:p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 Опыты с яйцом»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 № 1-  Как определить, свежее ли яйцо?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способ - 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86380" y="357166"/>
            <a:ext cx="3257544" cy="214314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 № 1-  Как определить, свежее ли яйцо?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способ - 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6" name="Picture 2" descr="F:\яйца\IMG_97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4500594" cy="3000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194" name="Picture 2" descr="C:\Users\Анна\Desktop\с флешки\яйца\IMG_97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786058"/>
            <a:ext cx="5429288" cy="385765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274638"/>
            <a:ext cx="3614734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способ: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F:\яйца\IMG_9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4286280" cy="3143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651" name="Picture 3" descr="F:\яйца\IMG_9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000372"/>
            <a:ext cx="4953035" cy="3571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Опыт № 2: Как отличить вареное яйцо от сырого,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разбивая его?  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F:\яйца\IMG_9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3" y="2500306"/>
            <a:ext cx="4643470" cy="3286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8675" name="Picture 3" descr="F:\яйца\IMG_9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00174"/>
            <a:ext cx="3286148" cy="43815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Опыт № 3:  Яйцо «водолаз» или в каких жидкостях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яйцо будет плавать?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9698" name="Picture 2" descr="F:\яйца\IMG_9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4381499" cy="328612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699" name="Picture 3" descr="F:\яйца\IMG_94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286124"/>
            <a:ext cx="4476781" cy="3214710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00042"/>
            <a:ext cx="7786742" cy="928694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№ 3:  Яйцо «водолаз» или в каких жидкостях яйцо будет плавать?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22" name="Picture 2" descr="F:\яйца\IMG_9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4667251" cy="35004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723" name="Picture 3" descr="F:\яйца\IMG_9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143248"/>
            <a:ext cx="4929222" cy="3500462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85828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Опыт № 4: Какой конец яйца наиболее прочный?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F:\яйца\IMG_9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3357568" cy="43338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1747" name="Picture 3" descr="F:\яйца\IMG_9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142984"/>
            <a:ext cx="4643470" cy="31968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1748" name="Picture 4" descr="F:\яйца\IMG_94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571876"/>
            <a:ext cx="2286016" cy="2928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214290"/>
            <a:ext cx="3829048" cy="292895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жизни мы часто сталкиваемся с таким привычным предметом, как куриное яйцо. 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 нем складывают сказки.                              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200" b="1" dirty="0" smtClean="0">
                <a:solidFill>
                  <a:srgbClr val="002060"/>
                </a:solidFill>
              </a:rPr>
              <a:t>уриные яйца являются простым вкусным и полезным продуктом. </a:t>
            </a:r>
            <a:r>
              <a:rPr lang="ru-RU" sz="2200" dirty="0" smtClean="0"/>
              <a:t> 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нна\Desktop\планы\slide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4500594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Анна\Desktop\планы\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429000"/>
            <a:ext cx="5000660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Опыт № 5</a:t>
            </a:r>
            <a: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«Прогулка по яйцам»</a:t>
            </a:r>
            <a:br>
              <a:rPr lang="ru-RU" sz="2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F:\яйца\IMG_9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2857496"/>
            <a:ext cx="5286380" cy="37326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2" descr="F:\яйца\IMG_9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57232"/>
            <a:ext cx="4572032" cy="33575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286380" y="1000108"/>
            <a:ext cx="3071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1000108"/>
            <a:ext cx="4000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Скорлупа благодаря своей форме крепкая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способна выдержать силу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2 до 10 кг.</a:t>
            </a:r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7400948" cy="357190"/>
          </a:xfrm>
        </p:spPr>
        <p:txBody>
          <a:bodyPr>
            <a:normAutofit fontScale="90000"/>
          </a:bodyPr>
          <a:lstStyle/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«Прогулка по яйцам»</a:t>
            </a:r>
            <a:b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F:\яйца\IMG_9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500306"/>
            <a:ext cx="5357850" cy="4000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C:\Users\Анна\Desktop\с флешки\яйца\IMG_9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14356"/>
            <a:ext cx="4500594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929190" y="928670"/>
            <a:ext cx="38576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Прочность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зависит от положения яйца. 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Вертикально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выдерживает большой вес. </a:t>
            </a: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2071702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C:\Users\Анна\Desktop\с флешки\яйца\IMG_9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7786710" cy="584003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2071702"/>
          </a:xfrm>
        </p:spPr>
        <p:txBody>
          <a:bodyPr>
            <a:normAutofit fontScale="90000"/>
          </a:bodyPr>
          <a:lstStyle/>
          <a:p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Опыты  проведенные  в домашних условиях:</a:t>
            </a:r>
            <a:b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 smtClean="0">
                <a:solidFill>
                  <a:srgbClr val="FF0000"/>
                </a:solidFill>
              </a:rPr>
              <a:t> </a:t>
            </a:r>
            <a:r>
              <a:rPr lang="ru-RU" sz="2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№ 6</a:t>
            </a:r>
            <a:r>
              <a:rPr lang="ru-RU" sz="2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«Яйцо в бутылке» 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0D04~1\AppData\Local\Temp\Rar$DIa0.312\IMG-f2af33d6ea5bcd734bb8f51f9d1b941a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438" y="1333462"/>
            <a:ext cx="3554058" cy="473874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0D04~1\AppData\Local\Temp\Rar$DIa0.790\IMG-db1418cee1c9d36ac07d01ef87997d41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9" y="1119148"/>
            <a:ext cx="3929090" cy="523878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2071702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0D04~1\AppData\Local\Temp\Rar$DIa0.316\IMG-b53e9af059a5184900bf0f90198199d3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4018388" cy="53578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0D04~1\AppData\Local\Temp\Rar$DIa0.843\IMG-7f831c97a90b8a36dbb759d17332bd62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14422"/>
            <a:ext cx="3964809" cy="528641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№7: </a:t>
            </a:r>
            <a:r>
              <a:rPr lang="ru-RU" sz="2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Розовая</a:t>
            </a:r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яичница </a:t>
            </a: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Анна\Desktop\с флешки\яйца\P105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4857784" cy="350046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Анна\Desktop\с флешки\яйца\P105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643182"/>
            <a:ext cx="4643470" cy="375049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C:\Users\Анна\Desktop\с флешки\яйца\P1050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571480"/>
            <a:ext cx="2571734" cy="192880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№7: </a:t>
            </a:r>
            <a:r>
              <a:rPr lang="ru-RU" sz="2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Розовая</a:t>
            </a:r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яичница </a:t>
            </a: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Анна\Desktop\с флешки\яйца\P1050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4857784" cy="364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C:\Users\Анна\Desktop\с флешки\яйца\P1050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928934"/>
            <a:ext cx="4929190" cy="364333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Анна\Desktop\с флешки\яйца\P1050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7"/>
            <a:ext cx="3143272" cy="2357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2" name="Picture 4" descr="C:\Users\Анна\Desktop\с флешки\яйца\P1050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85728"/>
            <a:ext cx="4286248" cy="321468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Анна\Desktop\с флешки\яйца\P1050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3000372"/>
            <a:ext cx="5072098" cy="34468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№ 8</a:t>
            </a:r>
            <a: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«Серебряное яйцо»</a:t>
            </a:r>
            <a: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нна\Desktop\с флешки\яйца\P91006-133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7" y="1142984"/>
            <a:ext cx="7860193" cy="4857784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№ 8</a:t>
            </a:r>
            <a: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«Серебряное яйцо»</a:t>
            </a:r>
            <a: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нна\Desktop\с флешки\яйца\P91006-134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8072462" cy="478634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1000108"/>
            <a:ext cx="7186634" cy="3857652"/>
          </a:xfrm>
        </p:spPr>
        <p:txBody>
          <a:bodyPr>
            <a:normAutofit fontScale="90000"/>
          </a:bodyPr>
          <a:lstStyle/>
          <a:p>
            <a:r>
              <a:rPr lang="ru-RU" sz="27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 нашей  работы</a:t>
            </a:r>
            <a: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b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b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заключается в том, </a:t>
            </a:r>
            <a:b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что самые обычные               </a:t>
            </a:r>
            <a:b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предметы, такие,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как яйцо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могут стать объектом 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для проведения 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исследований.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яйца\IMG_9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3643338" cy="4714908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№ 8</a:t>
            </a:r>
            <a: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«Серебряное яйцо»</a:t>
            </a:r>
            <a: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нна\Desktop\с флешки\яйца\P91006-135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142984"/>
            <a:ext cx="3286148" cy="5286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3" name="Picture 3" descr="C:\Users\Анна\Desktop\с флешки\яйца\P91006-135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142984"/>
            <a:ext cx="3143271" cy="5286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№ 9 </a:t>
            </a:r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«Резиновое яйцо»</a:t>
            </a: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285836"/>
            <a:ext cx="5514988" cy="557216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питания, но и предмет, который может участвовать в экспериментах, подтвердилась, так как во всех наших опытах участвовало яйцо. Еще мы узнали, как устроено яйцо и много других тайн о яйце. Данная работа для нас интересна и мы планируем и дальше изучать тайны яйца.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785918" y="857232"/>
            <a:ext cx="64294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5" descr="C:\Users\Анна\Desktop\планы\9a78c1ac141d2cd50bfa55359596e7f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1612"/>
            <a:ext cx="8143932" cy="4643470"/>
          </a:xfrm>
          <a:prstGeom prst="rect">
            <a:avLst/>
          </a:prstGeom>
          <a:noFill/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928662" y="1142984"/>
            <a:ext cx="72866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5984" y="428604"/>
            <a:ext cx="4429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Заключение.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857224" y="1142984"/>
            <a:ext cx="7000924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Проведя опыты с использованием яйца, мы считаем, что нам удалось раскрыть некоторые тайны куриного яйца.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так же пришли к выводу: что выдвинутая в начале исследования  гипотеза о том, что яйцо не только продукт питания, но и предмет, который может участвовать в экспериментах, подтвердилась, так как во всех наших опытах участвовало яйцо.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Еще мы узнали, как устроено яйцо и много других тайн о яйце. Данная работа для нас интересна и мы планируем и дальше изучать тайны яйца.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Documents and Settings\Администратор\Рабочий стол\поделки_AutoCollage_7_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32" y="0"/>
            <a:ext cx="9101168" cy="65008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Вперёд! К новым исследованиям!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&amp;Scy;&amp;Mcy;&amp;Acy;&amp;Jcy;&amp;Lcy;&amp;Icy;&amp;Kcy;&amp;Icy; &amp;Vcy;&amp;IEcy;&amp;Scy;&amp;IEcy;&amp;Lcy;&amp;Ycy;&amp;IEcy; &amp;Pcy;&amp;Rcy;&amp;Icy;&amp;Kcy;&amp;Ocy;&amp;Lcy;&amp;SOFTcy;&amp;Ncy;&amp;Ycy;&amp;IEcy; &amp;Kcy;&amp;Lcy;&amp;Acy;&amp;Scy;&amp;Scy;&amp;Ncy;&amp;Ycy;&amp;IEcy;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285860"/>
            <a:ext cx="3143272" cy="31432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предположили,  что яйцо - это не только полезный продукт питания, но и объект для                 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интересных экспериментов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F:\яйца\IMG_9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143116"/>
            <a:ext cx="6286544" cy="4357694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3"/>
          <p:cNvSpPr txBox="1">
            <a:spLocks/>
          </p:cNvSpPr>
          <p:nvPr/>
        </p:nvSpPr>
        <p:spPr>
          <a:xfrm>
            <a:off x="500034" y="285728"/>
            <a:ext cx="8429684" cy="87100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endParaRPr lang="ru-RU" sz="2800" b="1" u="sng" dirty="0" smtClean="0"/>
          </a:p>
          <a:p>
            <a:r>
              <a:rPr lang="ru-RU" sz="2800" b="1" u="sng" dirty="0" smtClean="0">
                <a:solidFill>
                  <a:srgbClr val="FF0000"/>
                </a:solidFill>
              </a:rPr>
              <a:t>Цель </a:t>
            </a:r>
            <a:r>
              <a:rPr lang="ru-RU" sz="2800" b="1" u="sng" dirty="0" smtClean="0">
                <a:solidFill>
                  <a:srgbClr val="FF0000"/>
                </a:solidFill>
              </a:rPr>
              <a:t>нашего исследования</a:t>
            </a:r>
            <a:r>
              <a:rPr lang="ru-RU" sz="2800" b="1" dirty="0" smtClean="0">
                <a:solidFill>
                  <a:srgbClr val="FF0000"/>
                </a:solidFill>
              </a:rPr>
              <a:t>:</a:t>
            </a:r>
            <a:r>
              <a:rPr lang="ru-RU" sz="2800" b="1" dirty="0" smtClean="0">
                <a:solidFill>
                  <a:srgbClr val="7030A0"/>
                </a:solidFill>
              </a:rPr>
              <a:t> показать многообразие свойств куриного яйца</a:t>
            </a:r>
            <a:r>
              <a:rPr lang="ru-RU" sz="2800" b="1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sz="2800" b="1" u="sng" dirty="0" smtClean="0">
                <a:solidFill>
                  <a:srgbClr val="FF0000"/>
                </a:solidFill>
              </a:rPr>
              <a:t>Задачи</a:t>
            </a:r>
            <a:r>
              <a:rPr lang="ru-RU" sz="2800" b="1" u="sng" dirty="0" smtClean="0">
                <a:solidFill>
                  <a:srgbClr val="FF0000"/>
                </a:solidFill>
              </a:rPr>
              <a:t>:</a:t>
            </a:r>
            <a:r>
              <a:rPr lang="ru-RU" sz="2800" dirty="0" smtClean="0">
                <a:solidFill>
                  <a:srgbClr val="FF0000"/>
                </a:solidFill>
              </a:rPr>
              <a:t>  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1. </a:t>
            </a:r>
            <a:r>
              <a:rPr lang="ru-RU" sz="2800" b="1" dirty="0" smtClean="0">
                <a:solidFill>
                  <a:srgbClr val="7030A0"/>
                </a:solidFill>
              </a:rPr>
              <a:t>Собрать и изучить информацию о курином яйце</a:t>
            </a:r>
          </a:p>
          <a:p>
            <a:endParaRPr lang="ru-RU" sz="2800" b="1" dirty="0" smtClean="0">
              <a:solidFill>
                <a:srgbClr val="7030A0"/>
              </a:solidFill>
            </a:endParaRPr>
          </a:p>
          <a:p>
            <a:r>
              <a:rPr lang="ru-RU" sz="2800" b="1" dirty="0" smtClean="0">
                <a:solidFill>
                  <a:srgbClr val="7030A0"/>
                </a:solidFill>
              </a:rPr>
              <a:t>2</a:t>
            </a:r>
            <a:r>
              <a:rPr lang="ru-RU" sz="2800" b="1" dirty="0" smtClean="0">
                <a:solidFill>
                  <a:srgbClr val="7030A0"/>
                </a:solidFill>
              </a:rPr>
              <a:t>. Изучить все доступные сведения о пользе куриных яиц.</a:t>
            </a:r>
          </a:p>
          <a:p>
            <a:endParaRPr lang="ru-RU" sz="2800" b="1" dirty="0" smtClean="0">
              <a:solidFill>
                <a:srgbClr val="7030A0"/>
              </a:solidFill>
            </a:endParaRPr>
          </a:p>
          <a:p>
            <a:r>
              <a:rPr lang="ru-RU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3. Провести эксперименты, демонстрирующие процесс </a:t>
            </a:r>
            <a:r>
              <a:rPr lang="ru-RU" sz="2800" b="1" dirty="0" smtClean="0">
                <a:solidFill>
                  <a:srgbClr val="7030A0"/>
                </a:solidFill>
              </a:rPr>
              <a:t>взаимодействия </a:t>
            </a:r>
            <a:r>
              <a:rPr lang="ru-RU" sz="2800" b="1" dirty="0" smtClean="0">
                <a:solidFill>
                  <a:srgbClr val="7030A0"/>
                </a:solidFill>
              </a:rPr>
              <a:t>яиц с различными веществами.</a:t>
            </a:r>
          </a:p>
          <a:p>
            <a:endParaRPr lang="ru-RU" sz="2800" b="1" dirty="0" smtClean="0">
              <a:solidFill>
                <a:srgbClr val="7030A0"/>
              </a:solidFill>
            </a:endParaRPr>
          </a:p>
          <a:p>
            <a:r>
              <a:rPr lang="ru-RU" sz="2800" b="1" dirty="0" smtClean="0">
                <a:solidFill>
                  <a:srgbClr val="7030A0"/>
                </a:solidFill>
              </a:rPr>
              <a:t>4</a:t>
            </a:r>
            <a:r>
              <a:rPr lang="ru-RU" sz="2800" b="1" dirty="0" smtClean="0">
                <a:solidFill>
                  <a:srgbClr val="7030A0"/>
                </a:solidFill>
              </a:rPr>
              <a:t>. Сделать выводы о проделанных экспериментах.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 </a:t>
            </a:r>
          </a:p>
          <a:p>
            <a:r>
              <a:rPr lang="ru-RU" sz="2800" b="1" dirty="0" smtClean="0"/>
              <a:t> </a:t>
            </a:r>
            <a:endParaRPr lang="ru-RU" sz="2800" b="1" dirty="0" smtClean="0">
              <a:solidFill>
                <a:schemeClr val="tx2"/>
              </a:solidFill>
            </a:endParaRP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lang="ru-RU" sz="2800" b="1" dirty="0" smtClean="0"/>
              <a:t>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192" y="1214422"/>
            <a:ext cx="82868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30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785786" y="357166"/>
            <a:ext cx="700092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Методы исследования: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изучение литературных источников по исследуемой теме;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работа с интернет - ресурсами;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проведение экспериментов, опытов.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Объект 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исследования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куриное яйцо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 исследования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свойства куриного яйца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нна\Desktop\с флешки\яйца\IMG_9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500306"/>
            <a:ext cx="5429288" cy="400052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285852" y="357166"/>
            <a:ext cx="74295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Изучаем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информацию о курином яйце.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F:\яйца\IMG_9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071546"/>
            <a:ext cx="6572296" cy="435771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59" name="Picture 3" descr="F:\яйца\IMG_9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97233">
            <a:off x="243321" y="3317041"/>
            <a:ext cx="4429155" cy="3179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Ежедневное употребление яиц полезно для здоровья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786190"/>
            <a:ext cx="3714776" cy="247651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6" name="Picture 6" descr="https://sc01.alicdn.com/kf/ULB8ab5Cr1vJXKJkSajhq6A7aFXa9/fertile-chicken-eggs-for-sa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38796">
            <a:off x="4282015" y="621740"/>
            <a:ext cx="3714776" cy="278608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8" name="Picture 8" descr="https://avatars.mds.yandex.net/get-pdb/1687355/cee63700-ad8b-4700-910d-ae93366cb82a/s1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09201">
            <a:off x="1039607" y="658198"/>
            <a:ext cx="3500462" cy="259056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90" name="Picture 10" descr="https://im0-tub-ru.yandex.net/i?id=b8886d51e9ba2eb03508f7a5a9119493-l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3714752"/>
            <a:ext cx="3857652" cy="241332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F:\яйца\IMG_9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500042"/>
            <a:ext cx="4714940" cy="3536205"/>
          </a:xfrm>
          <a:prstGeom prst="rect">
            <a:avLst/>
          </a:prstGeom>
          <a:ln>
            <a:solidFill>
              <a:srgbClr val="FF00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2532" name="Picture 4" descr="F:\яйца\IMG_9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143248"/>
            <a:ext cx="4429156" cy="332186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3" name="Picture 5" descr="F:\яйца\IMG_95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857628"/>
            <a:ext cx="3143240" cy="235743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534" name="Picture 6" descr="C:\Users\Анна\Desktop\планы\0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57166"/>
            <a:ext cx="3643338" cy="2714644"/>
          </a:xfrm>
          <a:prstGeom prst="rect">
            <a:avLst/>
          </a:prstGeom>
          <a:ln>
            <a:solidFill>
              <a:srgbClr val="00B05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</TotalTime>
  <Words>455</Words>
  <Application>Microsoft Office PowerPoint</Application>
  <PresentationFormat>Экран (4:3)</PresentationFormat>
  <Paragraphs>84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Муниципальное бюджетное дошкольное образовательное учреждение детский сад «Березка» Исследовательский проект «Секреты куриного яйца»</vt:lpstr>
      <vt:lpstr>В жизни мы часто сталкиваемся с таким привычным предметом, как куриное яйцо.   О  нем складывают сказки.                                    Куриные яйца являются простым вкусным и полезным продуктом.    </vt:lpstr>
      <vt:lpstr>Актуальность нашей  работы                                                                            заключается в том,                                   что самые обычные                                                 предметы, такие,                            как яйцо                                     могут стать объектом                                     для проведения                                     исследований. </vt:lpstr>
      <vt:lpstr>Гипотеза:  мы предположили,  что яйцо - это не только полезный продукт питания, но и объект для                        интересных экспериментов.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   </vt:lpstr>
      <vt:lpstr>    Опыт № 1-  Как определить, свежее ли яйцо?                                                                         1 способ -    </vt:lpstr>
      <vt:lpstr>2 способ:</vt:lpstr>
      <vt:lpstr>Опыт № 2: Как отличить вареное яйцо от сырого,  не разбивая его?  </vt:lpstr>
      <vt:lpstr>Опыт № 3:  Яйцо «водолаз» или в каких жидкостях  яйцо будет плавать?  </vt:lpstr>
      <vt:lpstr>Опыт № 3:  Яйцо «водолаз» или в каких жидкостях яйцо будет плавать?  </vt:lpstr>
      <vt:lpstr>Опыт № 4: Какой конец яйца наиболее прочный? </vt:lpstr>
      <vt:lpstr>Опыт № 5 «Прогулка по яйцам» </vt:lpstr>
      <vt:lpstr>«Прогулка по яйцам» </vt:lpstr>
      <vt:lpstr>    </vt:lpstr>
      <vt:lpstr>Опыты  проведенные  в домашних условиях:  Опыт № 6 «Яйцо в бутылке»     </vt:lpstr>
      <vt:lpstr>    </vt:lpstr>
      <vt:lpstr>Опыт №7: Розовая яичница  </vt:lpstr>
      <vt:lpstr>Опыт №7: Розовая яичница  </vt:lpstr>
      <vt:lpstr>   </vt:lpstr>
      <vt:lpstr>Опыт № 8  «Серебряное яйцо» </vt:lpstr>
      <vt:lpstr>Опыт № 8  «Серебряное яйцо» </vt:lpstr>
      <vt:lpstr>Опыт № 8  «Серебряное яйцо» </vt:lpstr>
      <vt:lpstr>Опыт № 9 «Резиновое яйцо»  </vt:lpstr>
      <vt:lpstr>питания, но и предмет, который может участвовать в экспериментах, подтвердилась, так как во всех наших опытах участвовало яйцо. Еще мы узнали, как устроено яйцо и много других тайн о яйце. Данная работа для нас интересна и мы планируем и дальше изучать тайны яйца. </vt:lpstr>
      <vt:lpstr>Слайд 33</vt:lpstr>
      <vt:lpstr>Вперёд! К новым исследованиям!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Анна</cp:lastModifiedBy>
  <cp:revision>70</cp:revision>
  <dcterms:created xsi:type="dcterms:W3CDTF">2014-08-12T18:36:10Z</dcterms:created>
  <dcterms:modified xsi:type="dcterms:W3CDTF">2019-12-12T16:54:25Z</dcterms:modified>
</cp:coreProperties>
</file>